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96" r:id="rId13"/>
    <p:sldId id="276" r:id="rId14"/>
    <p:sldId id="297" r:id="rId15"/>
    <p:sldId id="298" r:id="rId16"/>
    <p:sldId id="277" r:id="rId17"/>
    <p:sldId id="299" r:id="rId18"/>
    <p:sldId id="278" r:id="rId19"/>
    <p:sldId id="300" r:id="rId20"/>
    <p:sldId id="279" r:id="rId21"/>
    <p:sldId id="301" r:id="rId22"/>
    <p:sldId id="302" r:id="rId23"/>
    <p:sldId id="280" r:id="rId24"/>
    <p:sldId id="303" r:id="rId25"/>
    <p:sldId id="282" r:id="rId26"/>
    <p:sldId id="258" r:id="rId27"/>
    <p:sldId id="259" r:id="rId28"/>
    <p:sldId id="283" r:id="rId29"/>
    <p:sldId id="284" r:id="rId30"/>
    <p:sldId id="285" r:id="rId31"/>
    <p:sldId id="286" r:id="rId32"/>
    <p:sldId id="268" r:id="rId33"/>
    <p:sldId id="287" r:id="rId34"/>
    <p:sldId id="288" r:id="rId35"/>
    <p:sldId id="289" r:id="rId36"/>
    <p:sldId id="260" r:id="rId37"/>
    <p:sldId id="261" r:id="rId38"/>
    <p:sldId id="290" r:id="rId39"/>
    <p:sldId id="293" r:id="rId40"/>
    <p:sldId id="294" r:id="rId41"/>
    <p:sldId id="295" r:id="rId42"/>
    <p:sldId id="292" r:id="rId43"/>
    <p:sldId id="262" r:id="rId44"/>
    <p:sldId id="291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1"/>
  </p:normalViewPr>
  <p:slideViewPr>
    <p:cSldViewPr snapToGrid="0" snapToObjects="1">
      <p:cViewPr>
        <p:scale>
          <a:sx n="95" d="100"/>
          <a:sy n="95" d="100"/>
        </p:scale>
        <p:origin x="176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tiff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="" xmlns:a16="http://schemas.microsoft.com/office/drawing/2014/main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="" xmlns:a16="http://schemas.microsoft.com/office/drawing/2014/main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="" xmlns:a16="http://schemas.microsoft.com/office/drawing/2014/main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="" xmlns:a16="http://schemas.microsoft.com/office/drawing/2014/main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50" y="2894293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1440" y="254000"/>
            <a:ext cx="5232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000" y="5801360"/>
            <a:ext cx="6156960" cy="78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7800"/>
            <a:ext cx="103124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00" y="64896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" y="5939443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4" y="1611027"/>
            <a:ext cx="2743200" cy="9487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6050524" y="1699844"/>
            <a:ext cx="183400" cy="190331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4822731" y="2743204"/>
            <a:ext cx="2638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no closed-form expression for “y in terms of x”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5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63" y="1411705"/>
            <a:ext cx="6167511" cy="3888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5053" y="1411705"/>
            <a:ext cx="3208421" cy="962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5863" y="4755148"/>
            <a:ext cx="3744495" cy="4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4821" y="1582990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225" y="478294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6905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="" xmlns:a16="http://schemas.microsoft.com/office/drawing/2014/main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60" y="1637074"/>
            <a:ext cx="3351600" cy="3351600"/>
          </a:xfrm>
          <a:prstGeom prst="rect">
            <a:avLst/>
          </a:prstGeom>
        </p:spPr>
      </p:pic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" y="1984974"/>
            <a:ext cx="6038850" cy="634550"/>
          </a:xfrm>
          <a:prstGeom prst="rect">
            <a:avLst/>
          </a:prstGeom>
        </p:spPr>
      </p:pic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1" y="3176152"/>
            <a:ext cx="4591050" cy="634332"/>
          </a:xfrm>
          <a:prstGeom prst="rect">
            <a:avLst/>
          </a:prstGeom>
        </p:spPr>
      </p:pic>
      <p:pic>
        <p:nvPicPr>
          <p:cNvPr id="5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1" y="4384418"/>
            <a:ext cx="7103844" cy="63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975" y="1639706"/>
            <a:ext cx="393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70" y="2800111"/>
            <a:ext cx="5827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975" y="3986470"/>
            <a:ext cx="6155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erfinv(x) near x = 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05" y="2619524"/>
            <a:ext cx="2587458" cy="95527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1747182" y="4548837"/>
            <a:ext cx="186386" cy="87967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89532" y="5059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7384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83741" y="4348839"/>
            <a:ext cx="22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946" y="563652"/>
            <a:ext cx="10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618" y="1293553"/>
            <a:ext cx="186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Differentiate</a:t>
            </a:r>
            <a:r>
              <a:rPr lang="en-US" sz="2000"/>
              <a:t>:</a:t>
            </a:r>
          </a:p>
          <a:p>
            <a:r>
              <a:rPr lang="en-US" sz="2000"/>
              <a:t>(chain rule)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618" y="219284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 of erf(x)</a:t>
            </a:r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891251" y="2722158"/>
            <a:ext cx="3046533" cy="264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081978" y="4672004"/>
            <a:ext cx="5471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199" y="536820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Outer derivative</a:t>
            </a:r>
            <a:endParaRPr lang="en-US" sz="20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1162828"/>
            <a:ext cx="3413078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1" y="2435873"/>
            <a:ext cx="2496160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3343232"/>
            <a:ext cx="313986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4292844"/>
            <a:ext cx="1421863" cy="92269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5741240"/>
            <a:ext cx="3581216" cy="8651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516946"/>
            <a:ext cx="2241665" cy="49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A picture containing flower&#10;&#10;Description generated with very high confidence">
            <a:extLst>
              <a:ext uri="{FF2B5EF4-FFF2-40B4-BE49-F238E27FC236}">
                <a16:creationId xmlns="" xmlns:a16="http://schemas.microsoft.com/office/drawing/2014/main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9" y="1724841"/>
            <a:ext cx="3219865" cy="792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2" y="2808123"/>
            <a:ext cx="4488279" cy="8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739" y="3722958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When x = 0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9" y="4122758"/>
            <a:ext cx="4531198" cy="715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16530" y="2989274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 b="1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2989274"/>
                <a:ext cx="36876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6" y="815408"/>
            <a:ext cx="34130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="" xmlns:a16="http://schemas.microsoft.com/office/drawing/2014/main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="" xmlns:a16="http://schemas.microsoft.com/office/drawing/2014/main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="" xmlns:a16="http://schemas.microsoft.com/office/drawing/2014/main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="" xmlns:a16="http://schemas.microsoft.com/office/drawing/2014/main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="" xmlns:a16="http://schemas.microsoft.com/office/drawing/2014/main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="" xmlns:a16="http://schemas.microsoft.com/office/drawing/2014/main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="" xmlns:a16="http://schemas.microsoft.com/office/drawing/2014/main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="" xmlns:a16="http://schemas.microsoft.com/office/drawing/2014/main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" y="304800"/>
            <a:ext cx="243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" y="1405880"/>
            <a:ext cx="1794710" cy="1030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791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531396" y="2436506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Second derivative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1" y="2836616"/>
            <a:ext cx="2710588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685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Third derivative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1" y="1405880"/>
            <a:ext cx="4393959" cy="1956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54067" y="3556616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P: polynomial of E</a:t>
            </a:r>
            <a:endParaRPr lang="en-US" sz="1500">
              <a:solidFill>
                <a:srgbClr val="D42728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370764" y="2719071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0977" y="3550268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5231" y="3265746"/>
            <a:ext cx="0" cy="290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2907" y="1883941"/>
            <a:ext cx="0" cy="1659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2103" y="3543920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3</a:t>
            </a:r>
          </a:p>
        </p:txBody>
      </p:sp>
      <p:cxnSp>
        <p:nvCxnSpPr>
          <p:cNvPr id="24" name="Straight Arrow Connector 23"/>
          <p:cNvCxnSpPr>
            <a:stCxn id="13" idx="1"/>
            <a:endCxn id="12" idx="0"/>
          </p:cNvCxnSpPr>
          <p:nvPr/>
        </p:nvCxnSpPr>
        <p:spPr>
          <a:xfrm>
            <a:off x="6422347" y="3362565"/>
            <a:ext cx="0" cy="1940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710" y="548570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Given</a:t>
            </a:r>
            <a:r>
              <a:rPr lang="en-US" sz="200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8" y="478625"/>
            <a:ext cx="189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7" y="1088570"/>
            <a:ext cx="5024784" cy="1963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710" y="1205183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Then</a:t>
            </a:r>
            <a:r>
              <a:rPr lang="en-US" sz="200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2582" y="3231962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Polynomial of E</a:t>
            </a:r>
            <a:endParaRPr lang="en-US" sz="1500">
              <a:solidFill>
                <a:srgbClr val="D4272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5291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n+1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0272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27973" y="1605293"/>
            <a:ext cx="0" cy="1626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88903" y="2959929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7750" y="2947233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4146167" y="2357035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=""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434086" y="728122"/>
            <a:ext cx="1107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=""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3807252" y="1485962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541627" y="2915374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541627" y="3723799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4854746" y="1387822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 = [2, 0, 8]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2996078" y="893963"/>
            <a:ext cx="80065" cy="869409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16941" y="930128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16941" y="1404068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17721" y="1114794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517721" y="1601909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1627" y="45658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41627" y="56633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672975" y="2625990"/>
            <a:ext cx="0" cy="3406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73166" y="249435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44250" y="2494353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8592" y="4569971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0" y="802109"/>
            <a:ext cx="2327838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68" y="1307225"/>
            <a:ext cx="1542284" cy="50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45242" y="4483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01406" y="464564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0328" y="2387883"/>
            <a:ext cx="63353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update_P(P):</a:t>
            </a:r>
          </a:p>
          <a:p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EP = 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n = len(P)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two_nEP = [2 * n * coeff for coeff in EP]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[power * coeff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[two_nEP_coeff + dP_coeff for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two_nEP_coeff, dP_coeff in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zip_longest(two_nEP, dP, fillvalue=0)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3684531"/>
            <a:ext cx="3356757" cy="43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4543296"/>
            <a:ext cx="1979027" cy="43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85" y="2884040"/>
            <a:ext cx="2533622" cy="43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5663364"/>
            <a:ext cx="275016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39" y="3556870"/>
            <a:ext cx="1326967" cy="347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3301385" y="375089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e 35"/>
          <p:cNvSpPr/>
          <p:nvPr/>
        </p:nvSpPr>
        <p:spPr>
          <a:xfrm>
            <a:off x="7361813" y="1690688"/>
            <a:ext cx="308175" cy="4412328"/>
          </a:xfrm>
          <a:prstGeom prst="rightBrace">
            <a:avLst>
              <a:gd name="adj1" fmla="val 8333"/>
              <a:gd name="adj2" fmla="val 51382"/>
            </a:avLst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3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="" xmlns:a16="http://schemas.microsoft.com/office/drawing/2014/main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="" xmlns:a16="http://schemas.microsoft.com/office/drawing/2014/main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="" xmlns:a16="http://schemas.microsoft.com/office/drawing/2014/main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="" xmlns:a16="http://schemas.microsoft.com/office/drawing/2014/main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="" xmlns:a16="http://schemas.microsoft.com/office/drawing/2014/main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1074</Words>
  <Application>Microsoft Macintosh PowerPoint</Application>
  <PresentationFormat>Widescreen</PresentationFormat>
  <Paragraphs>249</Paragraphs>
  <Slides>45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Calibri Light</vt:lpstr>
      <vt:lpstr>Cambria Math</vt:lpstr>
      <vt:lpstr>Mangal</vt:lpstr>
      <vt:lpstr>MS Gothic</vt:lpstr>
      <vt:lpstr>Segoe UI Emoji</vt:lpstr>
      <vt:lpstr>Arial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PowerPoint Presentation</vt:lpstr>
      <vt:lpstr>Evaluate erfinv</vt:lpstr>
      <vt:lpstr>PowerPoint Presentation</vt:lpstr>
      <vt:lpstr>PowerPoint Presentation</vt:lpstr>
      <vt:lpstr>Approximate erfinv</vt:lpstr>
      <vt:lpstr>PowerPoint Presentation</vt:lpstr>
      <vt:lpstr>PowerPoint Presentation</vt:lpstr>
      <vt:lpstr>PowerPoint Presentation</vt:lpstr>
      <vt:lpstr>Higher derivatives of erfinv</vt:lpstr>
      <vt:lpstr>PowerPoint Presentation</vt:lpstr>
      <vt:lpstr>PowerPoint Presentation</vt:lpstr>
      <vt:lpstr>Update P (polynomial of F)</vt:lpstr>
      <vt:lpstr>PowerPoint Presentation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1062</cp:revision>
  <dcterms:created xsi:type="dcterms:W3CDTF">2020-01-20T07:02:46Z</dcterms:created>
  <dcterms:modified xsi:type="dcterms:W3CDTF">2020-03-19T10:01:15Z</dcterms:modified>
</cp:coreProperties>
</file>